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5" r:id="rId6"/>
    <p:sldId id="265" r:id="rId7"/>
    <p:sldId id="276" r:id="rId8"/>
    <p:sldId id="269" r:id="rId9"/>
    <p:sldId id="277" r:id="rId10"/>
    <p:sldId id="278" r:id="rId11"/>
    <p:sldId id="27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>
      <p:cViewPr varScale="1">
        <p:scale>
          <a:sx n="86" d="100"/>
          <a:sy n="86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2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31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3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07-Apr-20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Хемијска средства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09.04.2020.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Хемијска средства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0" y="1981200"/>
            <a:ext cx="4327978" cy="2743200"/>
          </a:xfrm>
        </p:spPr>
        <p:txBody>
          <a:bodyPr>
            <a:normAutofit fontScale="92500" lnSpcReduction="10000"/>
          </a:bodyPr>
          <a:lstStyle/>
          <a:p>
            <a:r>
              <a:rPr lang="sr-Cyrl-RS" u="sng" dirty="0"/>
              <a:t>Лака хемијска индустрија </a:t>
            </a:r>
            <a:r>
              <a:rPr lang="sr-Cyrl-RS" dirty="0"/>
              <a:t>производи средства за личну хигијену, лекове и хемикалије за домаћинство.</a:t>
            </a:r>
          </a:p>
          <a:p>
            <a:r>
              <a:rPr lang="sr-Cyrl-RS" dirty="0"/>
              <a:t>Сам назив каже да они настају хемијским путем, што значи да често садрже јаке хемикалије. Зато на њима често видимо натпис </a:t>
            </a:r>
            <a:r>
              <a:rPr lang="en-US" dirty="0"/>
              <a:t>“</a:t>
            </a:r>
            <a:r>
              <a:rPr lang="sr-Cyrl-RS" dirty="0"/>
              <a:t>Држати ван домашаја деце</a:t>
            </a:r>
            <a:r>
              <a:rPr lang="en-US" dirty="0"/>
              <a:t>”.</a:t>
            </a:r>
            <a:endParaRPr lang="sr-Cyrl-RS" dirty="0"/>
          </a:p>
          <a:p>
            <a:r>
              <a:rPr lang="sr-Cyrl-RS" dirty="0"/>
              <a:t>Те јаке хемикалије су неопходне да би помогле одређено хемијско средство служило испунило свој задатак.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4C5D577-4326-4A29-B69E-56655EF191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726" r="77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27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Кућна хемијска средства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0" y="1981200"/>
            <a:ext cx="4327978" cy="2743200"/>
          </a:xfrm>
        </p:spPr>
        <p:txBody>
          <a:bodyPr/>
          <a:lstStyle/>
          <a:p>
            <a:r>
              <a:rPr lang="sr-Cyrl-RS" dirty="0"/>
              <a:t>Кућна хемијска средства нам служе за одржавање хигијене. </a:t>
            </a:r>
          </a:p>
          <a:p>
            <a:r>
              <a:rPr lang="sr-Cyrl-RS" dirty="0"/>
              <a:t>Уз помоћ њих чистимо, перемо и уклањамо све нечистоће и бактерије.</a:t>
            </a:r>
            <a:endParaRPr lang="en-U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B5574FD-1726-4D5C-9429-926AFEFF4E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659" b="9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5181600"/>
            <a:ext cx="10287000" cy="138747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Међутим, у прошлости, кућна хемијска средства нису изгледала као данас. Тада нису постојале фабрике за производњу хемијских средстава, нити сви састојци потребни за производњу. Тако да су их често ручно правили занатлије и апотекари чак и продавци. Оно што је добро код тих хемијских средстава јесте да су била мање штетна и садржале су мање јаких хемикалија.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75B277E-A6D6-47F2-8666-E8E04D9EE1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777" r="8777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3A3E701-CA67-4954-ADC7-FCDBE038DA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8777" r="8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5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Кућна хемијска средства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Пошто су нам остали рецепти за прављење хемијских средстава из прошлости, бићете и ви у могућности да направите неки и испробате његово дејство.</a:t>
            </a:r>
          </a:p>
          <a:p>
            <a:r>
              <a:rPr lang="sr-Cyrl-RS" dirty="0"/>
              <a:t>Оно што је такође важно напоменути јесте, да тако направљена хемијска средства имају готово исту учинковитост као и куповна а не загађују околину, о чему ми као савесни чувари природе морамо да водимо рачуна.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Кућна хемијска средства</a:t>
            </a:r>
            <a:br>
              <a:rPr lang="sr-Cyrl-RS" dirty="0"/>
            </a:br>
            <a:r>
              <a:rPr lang="sr-Cyrl-RS" dirty="0"/>
              <a:t>Упутство 1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400800" y="1676400"/>
            <a:ext cx="5486400" cy="4267200"/>
          </a:xfrm>
        </p:spPr>
        <p:txBody>
          <a:bodyPr/>
          <a:lstStyle/>
          <a:p>
            <a:r>
              <a:rPr lang="sr-Cyrl-RS" dirty="0"/>
              <a:t>Дезинфекционо средство за руке</a:t>
            </a:r>
          </a:p>
          <a:p>
            <a:r>
              <a:rPr lang="sr-Cyrl-RS" dirty="0"/>
              <a:t>Потребно: 2/3 шоље медицинског алкохола</a:t>
            </a:r>
          </a:p>
          <a:p>
            <a:r>
              <a:rPr lang="sr-Cyrl-RS" dirty="0"/>
              <a:t>                  1/3 шоље гела алое вере</a:t>
            </a:r>
          </a:p>
          <a:p>
            <a:r>
              <a:rPr lang="sr-Cyrl-RS" dirty="0"/>
              <a:t>                 неколико капи етеричног уља(лаванда, рузмарин)</a:t>
            </a:r>
          </a:p>
          <a:p>
            <a:r>
              <a:rPr lang="sr-Cyrl-RS" dirty="0"/>
              <a:t>                  посуда, левак, бочица за гел</a:t>
            </a:r>
          </a:p>
          <a:p>
            <a:r>
              <a:rPr lang="sr-Cyrl-RS" dirty="0"/>
              <a:t>У посуду сипати алкохол и гел алое вера, и додати пар капи етеричног уља. Добро измешати, па помоћу левка сипати у бочици за гел. И ваше дезинфекционо средство је спремно!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553FB0C-8486-468B-A662-700211B1DE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93" b="2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21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Кућна хемијска средства</a:t>
            </a:r>
            <a:br>
              <a:rPr lang="sr-Cyrl-RS" dirty="0"/>
            </a:br>
            <a:r>
              <a:rPr lang="sr-Cyrl-RS" dirty="0"/>
              <a:t>Упутство 2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400800" y="1676400"/>
            <a:ext cx="5486400" cy="4267200"/>
          </a:xfrm>
        </p:spPr>
        <p:txBody>
          <a:bodyPr/>
          <a:lstStyle/>
          <a:p>
            <a:r>
              <a:rPr lang="sr-Cyrl-RS" dirty="0"/>
              <a:t>Средство за чишћење стакла</a:t>
            </a:r>
          </a:p>
          <a:p>
            <a:r>
              <a:rPr lang="sr-Cyrl-RS" dirty="0"/>
              <a:t>Потребно: кора од једног лимуна</a:t>
            </a:r>
          </a:p>
          <a:p>
            <a:r>
              <a:rPr lang="sr-Cyrl-RS" dirty="0"/>
              <a:t>                  цела флаша сирћета</a:t>
            </a:r>
          </a:p>
          <a:p>
            <a:r>
              <a:rPr lang="sr-Cyrl-RS" dirty="0"/>
              <a:t>                  вода</a:t>
            </a:r>
          </a:p>
          <a:p>
            <a:r>
              <a:rPr lang="sr-Cyrl-RS" dirty="0"/>
              <a:t>Кору од лимуна потопи у флашу сирћета и остави да одстоји 3-4 дана. Након тога, процеди добијену смешу и помешај је са онолико воде колико имаш те смеше да размера буде једнака. Добијену смешу сипај у посуду са распршивачем и чишћење може да почне!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553FB0C-8486-468B-A662-700211B1DE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93" b="2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5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Кућна хемијска средства</a:t>
            </a:r>
            <a:br>
              <a:rPr lang="sr-Cyrl-RS" dirty="0"/>
            </a:br>
            <a:r>
              <a:rPr lang="sr-Cyrl-RS" dirty="0"/>
              <a:t>Упутство 3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400800" y="1676400"/>
            <a:ext cx="5486400" cy="4267200"/>
          </a:xfrm>
        </p:spPr>
        <p:txBody>
          <a:bodyPr/>
          <a:lstStyle/>
          <a:p>
            <a:r>
              <a:rPr lang="sr-Cyrl-RS" dirty="0"/>
              <a:t>Средство за чишћење стакла</a:t>
            </a:r>
          </a:p>
          <a:p>
            <a:r>
              <a:rPr lang="sr-Cyrl-RS" dirty="0"/>
              <a:t>Потребно: кора од једног лимуна</a:t>
            </a:r>
          </a:p>
          <a:p>
            <a:r>
              <a:rPr lang="sr-Cyrl-RS" dirty="0"/>
              <a:t>                  цела флаша сирћета</a:t>
            </a:r>
          </a:p>
          <a:p>
            <a:r>
              <a:rPr lang="sr-Cyrl-RS" dirty="0"/>
              <a:t>                  вода</a:t>
            </a:r>
          </a:p>
          <a:p>
            <a:r>
              <a:rPr lang="sr-Cyrl-RS" dirty="0"/>
              <a:t>Кору од лимуна потопи у флашу сирћета и остави да одстоји 3-4 дана. Након тога, процеди добијену смешу и помешај је са онолико воде колико имаш те смеше да размера буде једнака. Добијену смешу сипај у посуду са распршивачем и чишћење може да почне!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553FB0C-8486-468B-A662-700211B1DE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93" b="2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7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Хвала на пажњи!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6324600" cy="2209800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/>
              <a:t>Ваш задатак је да уколико желите и у договору са радитељима направите један од три понуђена хемијска средства и испробате њихову учинковитост.</a:t>
            </a:r>
          </a:p>
          <a:p>
            <a:r>
              <a:rPr lang="sr-Cyrl-RS" dirty="0"/>
              <a:t>Уколико то урадите слику средства и утиске о њему пошаљите на </a:t>
            </a:r>
            <a:r>
              <a:rPr lang="en-US" dirty="0"/>
              <a:t>Google </a:t>
            </a:r>
            <a:r>
              <a:rPr lang="sr-Cyrl-RS" dirty="0"/>
              <a:t>учионици кроз 7 дана.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</a:p>
          <a:p>
            <a:r>
              <a:rPr lang="sr-Cyrl-RS" dirty="0">
                <a:sym typeface="Wingdings" panose="05000000000000000000" pitchFamily="2" charset="2"/>
              </a:rPr>
              <a:t>Задатак није обавезан.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77</TotalTime>
  <Words>680</Words>
  <Application>Microsoft Office PowerPoint</Application>
  <PresentationFormat>Widescreen</PresentationFormat>
  <Paragraphs>48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Children Friends 16x9</vt:lpstr>
      <vt:lpstr>Хемијска средства</vt:lpstr>
      <vt:lpstr>Хемијска средства </vt:lpstr>
      <vt:lpstr>Кућна хемијска средства </vt:lpstr>
      <vt:lpstr>Међутим, у прошлости, кућна хемијска средства нису изгледала као данас. Тада нису постојале фабрике за производњу хемијских средстава, нити сви састојци потребни за производњу. Тако да су их често ручно правили занатлије и апотекари чак и продавци. Оно што је добро код тих хемијских средстава јесте да су била мање штетна и садржале су мање јаких хемикалија.</vt:lpstr>
      <vt:lpstr>Кућна хемијска средства</vt:lpstr>
      <vt:lpstr>Кућна хемијска средства Упутство 1 </vt:lpstr>
      <vt:lpstr>Кућна хемијска средства Упутство 2 </vt:lpstr>
      <vt:lpstr>Кућна хемијска средства Упутство 3 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Хемијска средства</dc:title>
  <dc:creator>Irena</dc:creator>
  <cp:keywords/>
  <cp:lastModifiedBy>Irena</cp:lastModifiedBy>
  <cp:revision>8</cp:revision>
  <dcterms:created xsi:type="dcterms:W3CDTF">2020-04-07T15:42:05Z</dcterms:created>
  <dcterms:modified xsi:type="dcterms:W3CDTF">2020-04-07T16:59:57Z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